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260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1B"/>
    <a:srgbClr val="FF3B3B"/>
    <a:srgbClr val="FF5050"/>
    <a:srgbClr val="EA6B14"/>
    <a:srgbClr val="EB701D"/>
    <a:srgbClr val="A50021"/>
    <a:srgbClr val="CC000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890" y="6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67" tIns="45384" rIns="90767" bIns="453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0" cy="495029"/>
          </a:xfrm>
          <a:prstGeom prst="rect">
            <a:avLst/>
          </a:prstGeom>
        </p:spPr>
        <p:txBody>
          <a:bodyPr vert="horz" lIns="90767" tIns="45384" rIns="90767" bIns="45384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7" tIns="45384" rIns="90767" bIns="453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67" tIns="45384" rIns="90767" bIns="453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8"/>
          </a:xfrm>
          <a:prstGeom prst="rect">
            <a:avLst/>
          </a:prstGeom>
        </p:spPr>
        <p:txBody>
          <a:bodyPr vert="horz" lIns="90767" tIns="45384" rIns="90767" bIns="453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0" cy="495028"/>
          </a:xfrm>
          <a:prstGeom prst="rect">
            <a:avLst/>
          </a:prstGeom>
        </p:spPr>
        <p:txBody>
          <a:bodyPr vert="horz" lIns="90767" tIns="45384" rIns="90767" bIns="45384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HdyBMm9EYLa5aY7Y6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mac-share\塚本\アスクルばらしたpng\P11 の色違い\11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66"/>
            <a:ext cx="7775575" cy="109212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77983" y="608242"/>
            <a:ext cx="7378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rgbClr val="2C451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地域でつなぐ</a:t>
            </a:r>
            <a:r>
              <a:rPr lang="en-US" altLang="ja-JP" sz="4800" b="1" dirty="0">
                <a:solidFill>
                  <a:srgbClr val="2C451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ACP</a:t>
            </a:r>
          </a:p>
          <a:p>
            <a:pPr algn="ctr"/>
            <a:r>
              <a:rPr lang="ja-JP" altLang="en-US" sz="2400" b="1" dirty="0">
                <a:solidFill>
                  <a:srgbClr val="2C451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～その人らしく最期まで生ききることを支援する～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BE75B62-21A4-A7A9-39BB-6860D1A7123C}"/>
              </a:ext>
            </a:extLst>
          </p:cNvPr>
          <p:cNvGrpSpPr/>
          <p:nvPr/>
        </p:nvGrpSpPr>
        <p:grpSpPr>
          <a:xfrm>
            <a:off x="535086" y="3423334"/>
            <a:ext cx="1120775" cy="1120775"/>
            <a:chOff x="311415" y="3553466"/>
            <a:chExt cx="1120775" cy="1120775"/>
          </a:xfrm>
        </p:grpSpPr>
        <p:pic>
          <p:nvPicPr>
            <p:cNvPr id="1027" name="Picture 3" descr="\\SERVER\mac-share\塚本\アスクルばらしたpng\P11 の色違い\11_c2_oran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15" y="3553466"/>
              <a:ext cx="1120775" cy="112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427609" y="3883020"/>
              <a:ext cx="8883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 時</a:t>
              </a: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1697716" y="2978974"/>
            <a:ext cx="55197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  <a:ea typeface="小塚ゴシック Pro B" pitchFamily="34" charset="-128"/>
              </a:rPr>
              <a:t>令和７年</a:t>
            </a:r>
            <a:endParaRPr lang="ja-JP" altLang="en-US" sz="18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第１回　８月２１日</a:t>
            </a:r>
            <a:r>
              <a:rPr lang="en-US" altLang="ja-JP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lang="ja-JP" altLang="en-US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  </a:t>
            </a:r>
            <a:r>
              <a:rPr lang="ja-JP" altLang="en-US" sz="18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鹿児島市医師会館</a:t>
            </a:r>
            <a:endParaRPr lang="en-US" altLang="ja-JP" sz="2400" b="1" dirty="0">
              <a:solidFill>
                <a:srgbClr val="FF0000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第２回１０月　９日</a:t>
            </a:r>
            <a:r>
              <a:rPr lang="en-US" altLang="ja-JP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)  </a:t>
            </a:r>
            <a:r>
              <a:rPr lang="ja-JP" altLang="en-US" sz="18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谷山サザンホール</a:t>
            </a:r>
            <a:endParaRPr lang="en-US" altLang="ja-JP" sz="1800" b="1" dirty="0">
              <a:solidFill>
                <a:srgbClr val="FF0000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第３回１２月　４日</a:t>
            </a:r>
            <a:r>
              <a:rPr lang="en-US" altLang="ja-JP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lang="ja-JP" altLang="en-US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  </a:t>
            </a:r>
            <a:r>
              <a:rPr lang="ja-JP" altLang="en-US" sz="18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鹿児島市医師会館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24425" y="4397912"/>
            <a:ext cx="5835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 </a:t>
            </a:r>
            <a:r>
              <a:rPr lang="ja-JP" altLang="en-US" sz="3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時間：１９</a:t>
            </a:r>
            <a:r>
              <a:rPr lang="en-US" altLang="ja-JP" sz="3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:</a:t>
            </a:r>
            <a:r>
              <a:rPr lang="ja-JP" altLang="en-US" sz="3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００</a:t>
            </a:r>
            <a:r>
              <a:rPr lang="en-US" altLang="ja-JP" sz="3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〜</a:t>
            </a:r>
            <a:r>
              <a:rPr lang="ja-JP" altLang="en-US" sz="3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２１</a:t>
            </a:r>
            <a:r>
              <a:rPr lang="en-US" altLang="ja-JP" sz="3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:</a:t>
            </a:r>
            <a:r>
              <a:rPr lang="ja-JP" altLang="en-US" sz="3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００</a:t>
            </a:r>
            <a:r>
              <a:rPr lang="en-US" altLang="ja-JP" sz="3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 </a:t>
            </a:r>
            <a:r>
              <a:rPr lang="ja-JP" altLang="en-US" sz="3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　</a:t>
            </a:r>
            <a:endParaRPr lang="en-US" altLang="ja-JP" sz="2400" b="1" dirty="0">
              <a:solidFill>
                <a:srgbClr val="FF0000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en-US" altLang="ja-JP" sz="18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※</a:t>
            </a:r>
            <a:r>
              <a:rPr lang="ja-JP" altLang="en-US" sz="18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３回とも同じ内容です</a:t>
            </a:r>
          </a:p>
        </p:txBody>
      </p:sp>
      <p:pic>
        <p:nvPicPr>
          <p:cNvPr id="1028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2" y="5749661"/>
            <a:ext cx="1073150" cy="1232287"/>
          </a:xfrm>
          <a:prstGeom prst="rect">
            <a:avLst/>
          </a:prstGeom>
          <a:noFill/>
        </p:spPr>
      </p:pic>
      <p:pic>
        <p:nvPicPr>
          <p:cNvPr id="14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9" y="7112415"/>
            <a:ext cx="10731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734729" y="6519522"/>
            <a:ext cx="5246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講師 ： 濵田 努 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先生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きいれ浜田クリニック 院長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lang="ja-JP" altLang="en-US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80057" y="6175559"/>
            <a:ext cx="957092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講義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90435" y="7419109"/>
            <a:ext cx="957092" cy="7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事例</a:t>
            </a:r>
            <a:endParaRPr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検討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532297" y="5913655"/>
            <a:ext cx="5807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ACP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の基本的な考え方」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584943" y="7042564"/>
            <a:ext cx="6002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「本人の意向を大切にした選択をどのように支援　　　　　し、実現に向けて地域でどのように支援するか」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913602" y="9908748"/>
            <a:ext cx="3522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ja-JP" altLang="ja-JP" sz="1800" kern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ja-JP" altLang="en-US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4792" y="9758888"/>
            <a:ext cx="773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お申込</a:t>
            </a: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方　法</a:t>
            </a:r>
            <a:endParaRPr lang="en-US" altLang="ja-JP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30" name="Picture 6" descr="\\SERVER\mac-share\塚本\明日くるiga\sirowak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2" y="9455727"/>
            <a:ext cx="210891" cy="1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正方形/長方形 36"/>
          <p:cNvSpPr/>
          <p:nvPr/>
        </p:nvSpPr>
        <p:spPr>
          <a:xfrm>
            <a:off x="1739390" y="7755398"/>
            <a:ext cx="5123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講師 ： 江口 惠子 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先生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相良病院 顧問）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1740522" y="8118131"/>
            <a:ext cx="5793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ファシリテーター：鹿児島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ACP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ファシリテーター研修 修了者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451216" y="1835708"/>
            <a:ext cx="6742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2C451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地域包括ケアの中で多施設多職種の専門職が、地域の医療・ケア資源をどのように活用して「本人の意向を大切にした医療・ケアの実践」に取り組めばよいかを実践的に学ぶ研修会を開催します。</a:t>
            </a:r>
            <a:endParaRPr lang="en-US" altLang="ja-JP" sz="1600" b="1" dirty="0">
              <a:solidFill>
                <a:srgbClr val="2C451B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600" b="1" dirty="0">
                <a:solidFill>
                  <a:srgbClr val="2C451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顔の見える連携づくりのためにも、ぜひご参加ください。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1914918" y="5418393"/>
            <a:ext cx="4756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 象：鹿児島市内に勤務する医療・介護関係者</a:t>
            </a:r>
            <a:r>
              <a:rPr lang="ja-JP" altLang="en-US" sz="1400" b="1" dirty="0">
                <a:latin typeface="小塚ゴシック Pro B" pitchFamily="34" charset="-128"/>
                <a:ea typeface="小塚ゴシック Pro B" pitchFamily="34" charset="-128"/>
              </a:rPr>
              <a:t>　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5643753" y="338520"/>
            <a:ext cx="1975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―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参加費無料 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―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  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小塚ゴシック Pro B" pitchFamily="34" charset="-128"/>
              </a:rPr>
              <a:t> </a:t>
            </a:r>
            <a:endParaRPr lang="ja-JP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99034" y="9832955"/>
            <a:ext cx="4124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２次元コードか下記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よりお申込ください。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68" y="5052922"/>
            <a:ext cx="286609" cy="96628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77" y="5015124"/>
            <a:ext cx="774986" cy="996410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258751" y="377081"/>
            <a:ext cx="5624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主催：鹿児島市　　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212B7D3-293D-5097-BEFC-462B014F5EB8}"/>
              </a:ext>
            </a:extLst>
          </p:cNvPr>
          <p:cNvSpPr/>
          <p:nvPr/>
        </p:nvSpPr>
        <p:spPr>
          <a:xfrm>
            <a:off x="541480" y="8612046"/>
            <a:ext cx="69740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問い合わせ先：鹿児島市在宅医療・介護連携支援センター　    森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TEL:298-1037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                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   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メール：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zai-kairenkei@city.kagoshima.med.or.jp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 　</a:t>
            </a:r>
            <a:endParaRPr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                                鹿児島市医師会地域医療課　原田・瀬戸　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TEL:226-3737                      </a:t>
            </a:r>
          </a:p>
          <a:p>
            <a:endParaRPr lang="ja-JP" altLang="en-US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ABDE357-AF8C-E751-E6E9-1102A2ACC10D}"/>
              </a:ext>
            </a:extLst>
          </p:cNvPr>
          <p:cNvSpPr/>
          <p:nvPr/>
        </p:nvSpPr>
        <p:spPr>
          <a:xfrm>
            <a:off x="5383164" y="9781597"/>
            <a:ext cx="226238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＼申込締切／</a:t>
            </a:r>
            <a:endParaRPr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lang="en-US" altLang="ja-JP" sz="3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第１回　 ８月１４日</a:t>
            </a: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木）　　第２回 １０月　２日</a:t>
            </a: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木）第３回 １１月２７日</a:t>
            </a: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木）</a:t>
            </a:r>
            <a:endParaRPr lang="en-US" altLang="ja-JP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685FE05-27B2-52CB-97AF-2413EA6107E5}"/>
              </a:ext>
            </a:extLst>
          </p:cNvPr>
          <p:cNvSpPr/>
          <p:nvPr/>
        </p:nvSpPr>
        <p:spPr>
          <a:xfrm>
            <a:off x="5379830" y="9696442"/>
            <a:ext cx="10081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endParaRPr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C511794E-704E-8F76-3C5D-81EF8EB9C1D6}"/>
              </a:ext>
            </a:extLst>
          </p:cNvPr>
          <p:cNvSpPr/>
          <p:nvPr/>
        </p:nvSpPr>
        <p:spPr>
          <a:xfrm>
            <a:off x="49290" y="9924623"/>
            <a:ext cx="773458" cy="80291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7F8D5C4E-4CA2-B1F9-25F8-07806D70D14D}"/>
              </a:ext>
            </a:extLst>
          </p:cNvPr>
          <p:cNvSpPr/>
          <p:nvPr/>
        </p:nvSpPr>
        <p:spPr>
          <a:xfrm>
            <a:off x="5338182" y="9719113"/>
            <a:ext cx="2249732" cy="110754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C22DC8-B852-51E8-B164-75D396054A17}"/>
              </a:ext>
            </a:extLst>
          </p:cNvPr>
          <p:cNvSpPr txBox="1"/>
          <p:nvPr/>
        </p:nvSpPr>
        <p:spPr>
          <a:xfrm>
            <a:off x="813079" y="10054521"/>
            <a:ext cx="3473734" cy="70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https://forms.gle/HdyBMm9EYLa5aY7Y6</a:t>
            </a:r>
            <a:endParaRPr lang="ja-JP" altLang="en-US" u="sng" dirty="0">
              <a:solidFill>
                <a:schemeClr val="bg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6D787E6-94E6-FC52-4A8E-3BDC3AC3B3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1381" y="9884708"/>
            <a:ext cx="866938" cy="8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3382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125</TotalTime>
  <Words>300</Words>
  <Application>Microsoft Office PowerPoint</Application>
  <PresentationFormat>ユーザー設定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小塚ゴシック Pro B</vt:lpstr>
      <vt:lpstr>游ゴシック</vt:lpstr>
      <vt:lpstr>游明朝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kasii04</dc:creator>
  <cp:lastModifiedBy>renkeiiryou02</cp:lastModifiedBy>
  <cp:revision>11</cp:revision>
  <cp:lastPrinted>2025-07-09T05:13:29Z</cp:lastPrinted>
  <dcterms:created xsi:type="dcterms:W3CDTF">2013-07-04T11:22:33Z</dcterms:created>
  <dcterms:modified xsi:type="dcterms:W3CDTF">2025-07-09T05:23:46Z</dcterms:modified>
</cp:coreProperties>
</file>